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9"/>
  </p:notesMasterIdLst>
  <p:sldIdLst>
    <p:sldId id="260" r:id="rId2"/>
    <p:sldId id="256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1AFA4-D7DA-4352-8A7A-081338A069A0}" type="datetimeFigureOut">
              <a:rPr lang="en-US" smtClean="0"/>
              <a:pPr/>
              <a:t>5/27/2011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C4367-5D9A-4E31-93EC-31321F97C6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C4367-5D9A-4E31-93EC-31321F97C6A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9E31-F2F9-4919-8444-40710DA0DE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0234D-86B5-4CFF-80C4-E35CD41FB1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9BFF-3A09-4BD5-9EE6-85FF2877B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E41-1653-40FB-AD87-9DF57B38AA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D31A-DCD6-42E6-ADAB-FAFC659FDC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943C-0554-4F20-9AF4-2B14E111D8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6FD6-2808-4C6C-94C3-9A62EED2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F56E-0858-4B4A-93A1-340262880A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697D-161A-427F-90A0-70068F21E3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0AF-006D-4FAF-B04B-CF31F5BC69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B69065-419A-477F-ACEB-39493D0A350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D57F75-E01E-4B94-B556-B203424CEDC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41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E-Procurement Update</a:t>
            </a:r>
          </a:p>
          <a:p>
            <a:pPr algn="ctr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FASIG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baseline="30000" dirty="0" smtClean="0">
                <a:latin typeface="Arial" pitchFamily="34" charset="0"/>
                <a:cs typeface="Arial" pitchFamily="34" charset="0"/>
              </a:rPr>
              <a:t>1st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May 2011 </a:t>
            </a:r>
          </a:p>
          <a:p>
            <a:pPr algn="r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Sally Phillips, Procurement Services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dirty="0" err="1">
                <a:latin typeface="Arial" pitchFamily="34" charset="0"/>
                <a:cs typeface="Arial" pitchFamily="34" charset="0"/>
              </a:rPr>
              <a:t>Parabilis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Facts &amp; Figures </a:t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01/04/2010 to 31/03/2011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254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sz="2800" dirty="0" smtClean="0"/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6,603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Orders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produced – 16% increase on 09/10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3,501,344 Spend – 90% increase on 09/10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1,412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Suppliers currently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registered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11 </a:t>
            </a:r>
            <a:r>
              <a:rPr lang="en-GB" sz="2800" dirty="0" err="1">
                <a:latin typeface="Arial" pitchFamily="34" charset="0"/>
                <a:cs typeface="Arial" pitchFamily="34" charset="0"/>
              </a:rPr>
              <a:t>Punchout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 connection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145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Hosted catalogues</a:t>
            </a:r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rial" pitchFamily="34" charset="0"/>
                <a:cs typeface="Arial" pitchFamily="34" charset="0"/>
              </a:rPr>
              <a:t>Top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Parabilis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Suppliers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sz="3200" dirty="0" smtClean="0">
                <a:latin typeface="Arial" pitchFamily="34" charset="0"/>
                <a:cs typeface="Arial" pitchFamily="34" charset="0"/>
              </a:rPr>
              <a:t>(by PO Volume)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45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endParaRPr lang="en-GB" sz="2400" dirty="0" smtClean="0"/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Lyreco (P/O)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Spot On supplies (H/C)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Abbotts (H/C)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Fisher Scientific (P/O)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RS Components (P/O)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P/O = Punch-Out Connection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45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endParaRPr lang="en-GB" sz="2400" dirty="0" smtClean="0"/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Insight (P/O)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Ashley House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Priniting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(F/T)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Onecall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(P/O)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Sigma Aldrich (P/O)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Westward Paper (F/T)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H/C = Hosted Catalogue</a:t>
            </a:r>
          </a:p>
          <a:p>
            <a:pPr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Enhancements - Live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Character limit has been increased from 100 to 2,500</a:t>
            </a:r>
          </a:p>
          <a:p>
            <a:pPr>
              <a:buNone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Comments field is now working on free text and hosted catalogue orders, </a:t>
            </a:r>
            <a:r>
              <a:rPr lang="en-GB" sz="2800" dirty="0" err="1" smtClean="0">
                <a:latin typeface="Arial" pitchFamily="34" charset="0"/>
                <a:cs typeface="Arial" pitchFamily="34" charset="0"/>
              </a:rPr>
              <a:t>punchout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being tested.</a:t>
            </a:r>
          </a:p>
          <a:p>
            <a:pPr>
              <a:buNone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E-mails, from EGS,  are now sent directly to end users to show PO’s have reached the Market Place</a:t>
            </a:r>
          </a:p>
          <a:p>
            <a:endParaRPr lang="en-GB" sz="2800" dirty="0" smtClean="0"/>
          </a:p>
          <a:p>
            <a:endParaRPr lang="en-GB" dirty="0"/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Enhancements – Being Tested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Single account code instead of the current 10 segment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Mixed ledgers – Research, General and Retails ledgers can be mixed.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Split codes – PO lines can be split between account codes by %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Mandatory category field will be pre-populated with ‘CAT A’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Future Enhancements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ability to add comments, delivery dates and locations, per line</a:t>
            </a: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Attachments for web requisitions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Investigations into timeouts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Current Issues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Timeouts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Too many screens with no common theme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Cannot change the invoice address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Suppliers sometimes say they haven’t received an order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Problems with </a:t>
            </a:r>
            <a:r>
              <a:rPr lang="en-GB" sz="2800" dirty="0" err="1" smtClean="0">
                <a:latin typeface="Arial" pitchFamily="34" charset="0"/>
                <a:cs typeface="Arial" pitchFamily="34" charset="0"/>
              </a:rPr>
              <a:t>punchout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orders where products have registered trademarks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Re-directed deliveries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6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381750"/>
      </a:accent1>
      <a:accent2>
        <a:srgbClr val="7030A0"/>
      </a:accent2>
      <a:accent3>
        <a:srgbClr val="AB73D5"/>
      </a:accent3>
      <a:accent4>
        <a:srgbClr val="20C8F7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491</TotalTime>
  <Words>253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</vt:lpstr>
      <vt:lpstr>Parabilis Facts &amp; Figures   01/04/2010 to 31/03/2011</vt:lpstr>
      <vt:lpstr>Top 10 Parabilis Suppliers (by PO Volume)</vt:lpstr>
      <vt:lpstr>Enhancements - Live</vt:lpstr>
      <vt:lpstr>Enhancements – Being Tested</vt:lpstr>
      <vt:lpstr>Future Enhancements </vt:lpstr>
      <vt:lpstr>Current Issues</vt:lpstr>
    </vt:vector>
  </TitlesOfParts>
  <Company>University of Exeter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Parabilis Facts &amp; Figures  – 01/12/08 – 01/12/09 </dc:title>
  <dc:creator>University of Exeter</dc:creator>
  <cp:lastModifiedBy>sjphilli</cp:lastModifiedBy>
  <cp:revision>27</cp:revision>
  <cp:lastPrinted>1601-01-01T00:00:00Z</cp:lastPrinted>
  <dcterms:created xsi:type="dcterms:W3CDTF">2009-12-02T14:43:29Z</dcterms:created>
  <dcterms:modified xsi:type="dcterms:W3CDTF">2011-05-27T13:32:40Z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